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5" autoAdjust="0"/>
    <p:restoredTop sz="94660"/>
  </p:normalViewPr>
  <p:slideViewPr>
    <p:cSldViewPr>
      <p:cViewPr varScale="1">
        <p:scale>
          <a:sx n="58" d="100"/>
          <a:sy n="58" d="100"/>
        </p:scale>
        <p:origin x="7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8CF5C-F4FB-492A-B79C-A6925FB17B12}" type="doc">
      <dgm:prSet loTypeId="urn:microsoft.com/office/officeart/2005/8/layout/radial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38015E4-1EC1-4D56-ABA9-A2F8E3D93404}">
      <dgm:prSet phldrT="[Текст]" custT="1"/>
      <dgm:spPr/>
      <dgm:t>
        <a:bodyPr/>
        <a:lstStyle/>
        <a:p>
          <a:r>
            <a:rPr lang="ru-RU" sz="2000" dirty="0" smtClean="0"/>
            <a:t>Экология</a:t>
          </a:r>
          <a:endParaRPr lang="ru-RU" sz="2000" dirty="0"/>
        </a:p>
      </dgm:t>
    </dgm:pt>
    <dgm:pt modelId="{39C98EA2-4065-4164-868A-76800E2DEF4F}" type="parTrans" cxnId="{BC7847D2-C15F-458B-ABD7-71261D343C35}">
      <dgm:prSet/>
      <dgm:spPr/>
      <dgm:t>
        <a:bodyPr/>
        <a:lstStyle/>
        <a:p>
          <a:endParaRPr lang="ru-RU"/>
        </a:p>
      </dgm:t>
    </dgm:pt>
    <dgm:pt modelId="{E285B818-4491-4B4B-9248-BCE4F9737D48}" type="sibTrans" cxnId="{BC7847D2-C15F-458B-ABD7-71261D343C35}">
      <dgm:prSet/>
      <dgm:spPr/>
      <dgm:t>
        <a:bodyPr/>
        <a:lstStyle/>
        <a:p>
          <a:endParaRPr lang="ru-RU"/>
        </a:p>
      </dgm:t>
    </dgm:pt>
    <dgm:pt modelId="{E2FC226E-876E-4F9E-A263-0BCC8FB70B5D}">
      <dgm:prSet phldrT="[Текст]" custT="1"/>
      <dgm:spPr/>
      <dgm:t>
        <a:bodyPr/>
        <a:lstStyle/>
        <a:p>
          <a:r>
            <a:rPr lang="ru-RU" sz="1800" dirty="0" smtClean="0"/>
            <a:t>Здоровье</a:t>
          </a:r>
          <a:endParaRPr lang="ru-RU" sz="1800" dirty="0"/>
        </a:p>
      </dgm:t>
    </dgm:pt>
    <dgm:pt modelId="{ADFCFB1C-E16E-4BBF-AD17-8D85D1918EC8}" type="parTrans" cxnId="{11F76B2B-7A4C-4B8D-B33D-19582EF30C87}">
      <dgm:prSet/>
      <dgm:spPr/>
      <dgm:t>
        <a:bodyPr/>
        <a:lstStyle/>
        <a:p>
          <a:endParaRPr lang="ru-RU"/>
        </a:p>
      </dgm:t>
    </dgm:pt>
    <dgm:pt modelId="{4C560F87-8B22-495B-8D7B-8DD0E834BB01}" type="sibTrans" cxnId="{11F76B2B-7A4C-4B8D-B33D-19582EF30C87}">
      <dgm:prSet/>
      <dgm:spPr/>
      <dgm:t>
        <a:bodyPr/>
        <a:lstStyle/>
        <a:p>
          <a:endParaRPr lang="ru-RU"/>
        </a:p>
      </dgm:t>
    </dgm:pt>
    <dgm:pt modelId="{D3CE3EDD-BE00-4674-A595-1D6DAB7D8D19}">
      <dgm:prSet phldrT="[Текст]" custT="1"/>
      <dgm:spPr/>
      <dgm:t>
        <a:bodyPr/>
        <a:lstStyle/>
        <a:p>
          <a:r>
            <a:rPr lang="ru-RU" sz="1800" dirty="0" smtClean="0"/>
            <a:t>Среда обитания человека</a:t>
          </a:r>
          <a:endParaRPr lang="ru-RU" sz="1800" dirty="0"/>
        </a:p>
      </dgm:t>
    </dgm:pt>
    <dgm:pt modelId="{1BE53772-C633-4243-8222-76B6DBE15D47}" type="parTrans" cxnId="{C4D3D2FD-439E-4E8A-8122-F325E63E49C0}">
      <dgm:prSet/>
      <dgm:spPr/>
      <dgm:t>
        <a:bodyPr/>
        <a:lstStyle/>
        <a:p>
          <a:endParaRPr lang="ru-RU"/>
        </a:p>
      </dgm:t>
    </dgm:pt>
    <dgm:pt modelId="{E3D2A799-441A-4705-AF85-0168134ABFD6}" type="sibTrans" cxnId="{C4D3D2FD-439E-4E8A-8122-F325E63E49C0}">
      <dgm:prSet/>
      <dgm:spPr/>
      <dgm:t>
        <a:bodyPr/>
        <a:lstStyle/>
        <a:p>
          <a:endParaRPr lang="ru-RU"/>
        </a:p>
      </dgm:t>
    </dgm:pt>
    <dgm:pt modelId="{986733A8-5001-4E8A-9234-A7835B2B328A}">
      <dgm:prSet phldrT="[Текст]" custT="1"/>
      <dgm:spPr/>
      <dgm:t>
        <a:bodyPr/>
        <a:lstStyle/>
        <a:p>
          <a:r>
            <a:rPr lang="ru-RU" sz="1800" dirty="0" smtClean="0"/>
            <a:t>Среда обитания живых организмов</a:t>
          </a:r>
          <a:endParaRPr lang="ru-RU" sz="1800" dirty="0"/>
        </a:p>
      </dgm:t>
    </dgm:pt>
    <dgm:pt modelId="{4D39EBE9-6677-454F-B2D9-C99474D2FCA1}" type="parTrans" cxnId="{374E53E6-CAA0-413F-9212-837471652BBA}">
      <dgm:prSet/>
      <dgm:spPr/>
      <dgm:t>
        <a:bodyPr/>
        <a:lstStyle/>
        <a:p>
          <a:endParaRPr lang="ru-RU"/>
        </a:p>
      </dgm:t>
    </dgm:pt>
    <dgm:pt modelId="{8216FD52-9C70-4493-9601-6522F1D95BA4}" type="sibTrans" cxnId="{374E53E6-CAA0-413F-9212-837471652BBA}">
      <dgm:prSet/>
      <dgm:spPr/>
      <dgm:t>
        <a:bodyPr/>
        <a:lstStyle/>
        <a:p>
          <a:endParaRPr lang="ru-RU"/>
        </a:p>
      </dgm:t>
    </dgm:pt>
    <dgm:pt modelId="{0E26EDAF-54C2-49A3-99A5-C399854894A6}">
      <dgm:prSet phldrT="[Текст]" custT="1"/>
      <dgm:spPr/>
      <dgm:t>
        <a:bodyPr/>
        <a:lstStyle/>
        <a:p>
          <a:r>
            <a:rPr lang="ru-RU" sz="1800" dirty="0" smtClean="0"/>
            <a:t>Загрязнения</a:t>
          </a:r>
          <a:endParaRPr lang="ru-RU" sz="1800" dirty="0"/>
        </a:p>
      </dgm:t>
    </dgm:pt>
    <dgm:pt modelId="{ABB69D1A-9387-4BB4-B5DC-CA70148840E8}" type="parTrans" cxnId="{53F37578-EF60-479B-81E1-5C4502DD3387}">
      <dgm:prSet/>
      <dgm:spPr/>
      <dgm:t>
        <a:bodyPr/>
        <a:lstStyle/>
        <a:p>
          <a:endParaRPr lang="ru-RU"/>
        </a:p>
      </dgm:t>
    </dgm:pt>
    <dgm:pt modelId="{E6721194-39CA-451C-9772-7A4F489A2A2F}" type="sibTrans" cxnId="{53F37578-EF60-479B-81E1-5C4502DD3387}">
      <dgm:prSet/>
      <dgm:spPr/>
      <dgm:t>
        <a:bodyPr/>
        <a:lstStyle/>
        <a:p>
          <a:endParaRPr lang="ru-RU"/>
        </a:p>
      </dgm:t>
    </dgm:pt>
    <dgm:pt modelId="{71E937F9-1F40-4374-92A9-92890C270E36}">
      <dgm:prSet/>
      <dgm:spPr/>
      <dgm:t>
        <a:bodyPr/>
        <a:lstStyle/>
        <a:p>
          <a:r>
            <a:rPr lang="ru-RU" dirty="0" smtClean="0"/>
            <a:t>Природа</a:t>
          </a:r>
          <a:endParaRPr lang="ru-RU" dirty="0"/>
        </a:p>
      </dgm:t>
    </dgm:pt>
    <dgm:pt modelId="{2B3951E8-EE5D-41EC-A66D-DB4562F8B580}" type="parTrans" cxnId="{EDFCD56F-AC87-40DA-84D2-291451080D55}">
      <dgm:prSet/>
      <dgm:spPr/>
      <dgm:t>
        <a:bodyPr/>
        <a:lstStyle/>
        <a:p>
          <a:endParaRPr lang="ru-RU"/>
        </a:p>
      </dgm:t>
    </dgm:pt>
    <dgm:pt modelId="{AA973166-706F-4517-BD25-F47F65ECF97F}" type="sibTrans" cxnId="{EDFCD56F-AC87-40DA-84D2-291451080D55}">
      <dgm:prSet/>
      <dgm:spPr/>
      <dgm:t>
        <a:bodyPr/>
        <a:lstStyle/>
        <a:p>
          <a:endParaRPr lang="ru-RU"/>
        </a:p>
      </dgm:t>
    </dgm:pt>
    <dgm:pt modelId="{B1CED434-57DC-490A-92D0-C9E6F6821F97}">
      <dgm:prSet/>
      <dgm:spPr/>
      <dgm:t>
        <a:bodyPr/>
        <a:lstStyle/>
        <a:p>
          <a:r>
            <a:rPr lang="ru-RU" dirty="0" smtClean="0"/>
            <a:t>Чистота воздуха, природы</a:t>
          </a:r>
          <a:endParaRPr lang="ru-RU" dirty="0"/>
        </a:p>
      </dgm:t>
    </dgm:pt>
    <dgm:pt modelId="{9BBABBAA-2F13-4A8D-AA6D-F7A38DCCDE87}" type="parTrans" cxnId="{41D0FEAF-7083-40E1-8EBF-A72844530BAB}">
      <dgm:prSet/>
      <dgm:spPr/>
      <dgm:t>
        <a:bodyPr/>
        <a:lstStyle/>
        <a:p>
          <a:endParaRPr lang="ru-RU"/>
        </a:p>
      </dgm:t>
    </dgm:pt>
    <dgm:pt modelId="{AED163A7-1A93-431E-868B-21A9BFFFD79C}" type="sibTrans" cxnId="{41D0FEAF-7083-40E1-8EBF-A72844530BAB}">
      <dgm:prSet/>
      <dgm:spPr/>
      <dgm:t>
        <a:bodyPr/>
        <a:lstStyle/>
        <a:p>
          <a:endParaRPr lang="ru-RU"/>
        </a:p>
      </dgm:t>
    </dgm:pt>
    <dgm:pt modelId="{D46218ED-5E98-409D-B526-3F2470E2FB71}" type="pres">
      <dgm:prSet presAssocID="{9838CF5C-F4FB-492A-B79C-A6925FB17B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FE1588-85C5-493F-AA56-E6A450DB2105}" type="pres">
      <dgm:prSet presAssocID="{438015E4-1EC1-4D56-ABA9-A2F8E3D93404}" presName="centerShape" presStyleLbl="node0" presStyleIdx="0" presStyleCnt="1" custScaleX="114646" custScaleY="109523"/>
      <dgm:spPr/>
      <dgm:t>
        <a:bodyPr/>
        <a:lstStyle/>
        <a:p>
          <a:endParaRPr lang="ru-RU"/>
        </a:p>
      </dgm:t>
    </dgm:pt>
    <dgm:pt modelId="{284AADE0-A36E-45A4-8482-82E5FAD5AF58}" type="pres">
      <dgm:prSet presAssocID="{ADFCFB1C-E16E-4BBF-AD17-8D85D1918EC8}" presName="parTrans" presStyleLbl="sibTrans2D1" presStyleIdx="0" presStyleCnt="6"/>
      <dgm:spPr/>
      <dgm:t>
        <a:bodyPr/>
        <a:lstStyle/>
        <a:p>
          <a:endParaRPr lang="ru-RU"/>
        </a:p>
      </dgm:t>
    </dgm:pt>
    <dgm:pt modelId="{16BB7B43-041F-4130-AFEB-7911D84A2B51}" type="pres">
      <dgm:prSet presAssocID="{ADFCFB1C-E16E-4BBF-AD17-8D85D1918EC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3C65A6EA-1347-4B94-B037-C57CEBA59C86}" type="pres">
      <dgm:prSet presAssocID="{E2FC226E-876E-4F9E-A263-0BCC8FB70B5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8FBDB-92E3-489D-9FE6-2EB77493A346}" type="pres">
      <dgm:prSet presAssocID="{1BE53772-C633-4243-8222-76B6DBE15D47}" presName="parTrans" presStyleLbl="sibTrans2D1" presStyleIdx="1" presStyleCnt="6"/>
      <dgm:spPr/>
      <dgm:t>
        <a:bodyPr/>
        <a:lstStyle/>
        <a:p>
          <a:endParaRPr lang="ru-RU"/>
        </a:p>
      </dgm:t>
    </dgm:pt>
    <dgm:pt modelId="{A26EA095-FE93-488C-8C8F-7C026785AF44}" type="pres">
      <dgm:prSet presAssocID="{1BE53772-C633-4243-8222-76B6DBE15D4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BCEE061-C323-441D-A526-5F63A007E6E2}" type="pres">
      <dgm:prSet presAssocID="{D3CE3EDD-BE00-4674-A595-1D6DAB7D8D1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1BA40-B492-4B23-8ACB-13F235FBE81F}" type="pres">
      <dgm:prSet presAssocID="{4D39EBE9-6677-454F-B2D9-C99474D2FCA1}" presName="parTrans" presStyleLbl="sibTrans2D1" presStyleIdx="2" presStyleCnt="6"/>
      <dgm:spPr/>
      <dgm:t>
        <a:bodyPr/>
        <a:lstStyle/>
        <a:p>
          <a:endParaRPr lang="ru-RU"/>
        </a:p>
      </dgm:t>
    </dgm:pt>
    <dgm:pt modelId="{CA34A4AD-8A51-4AD5-853F-7BC5C8EE75EA}" type="pres">
      <dgm:prSet presAssocID="{4D39EBE9-6677-454F-B2D9-C99474D2FCA1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22E825E-E468-4F43-B707-ADC9667889FE}" type="pres">
      <dgm:prSet presAssocID="{986733A8-5001-4E8A-9234-A7835B2B328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97F32-28F4-4CCD-AF1E-A5E999E67A79}" type="pres">
      <dgm:prSet presAssocID="{ABB69D1A-9387-4BB4-B5DC-CA70148840E8}" presName="parTrans" presStyleLbl="sibTrans2D1" presStyleIdx="3" presStyleCnt="6"/>
      <dgm:spPr/>
      <dgm:t>
        <a:bodyPr/>
        <a:lstStyle/>
        <a:p>
          <a:endParaRPr lang="ru-RU"/>
        </a:p>
      </dgm:t>
    </dgm:pt>
    <dgm:pt modelId="{F87246C3-FF5F-478E-84AE-37585563EFA0}" type="pres">
      <dgm:prSet presAssocID="{ABB69D1A-9387-4BB4-B5DC-CA70148840E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B079D29F-4EE5-4707-9481-5938BCF23163}" type="pres">
      <dgm:prSet presAssocID="{0E26EDAF-54C2-49A3-99A5-C399854894A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391E7-DACE-4121-AF8C-CCCCF7A5CB9F}" type="pres">
      <dgm:prSet presAssocID="{2B3951E8-EE5D-41EC-A66D-DB4562F8B580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3DA5279-B3D9-4471-B793-9DE2EC10C9E3}" type="pres">
      <dgm:prSet presAssocID="{2B3951E8-EE5D-41EC-A66D-DB4562F8B58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88AFA5C-83DF-4825-AA7D-802D6D7967F9}" type="pres">
      <dgm:prSet presAssocID="{71E937F9-1F40-4374-92A9-92890C270E3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4513F-3465-423A-B4C3-29518B0FCD5D}" type="pres">
      <dgm:prSet presAssocID="{9BBABBAA-2F13-4A8D-AA6D-F7A38DCCDE87}" presName="parTrans" presStyleLbl="sibTrans2D1" presStyleIdx="5" presStyleCnt="6"/>
      <dgm:spPr/>
      <dgm:t>
        <a:bodyPr/>
        <a:lstStyle/>
        <a:p>
          <a:endParaRPr lang="ru-RU"/>
        </a:p>
      </dgm:t>
    </dgm:pt>
    <dgm:pt modelId="{D1EE5FF0-5807-4AD5-BDD7-F3BFA1211505}" type="pres">
      <dgm:prSet presAssocID="{9BBABBAA-2F13-4A8D-AA6D-F7A38DCCDE87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9D6864C-BAAC-4650-870D-0A8E4F21A458}" type="pres">
      <dgm:prSet presAssocID="{B1CED434-57DC-490A-92D0-C9E6F6821F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82D4B3-A8DD-4017-970B-FAA032657886}" type="presOf" srcId="{2B3951E8-EE5D-41EC-A66D-DB4562F8B580}" destId="{53DA5279-B3D9-4471-B793-9DE2EC10C9E3}" srcOrd="1" destOrd="0" presId="urn:microsoft.com/office/officeart/2005/8/layout/radial5"/>
    <dgm:cxn modelId="{697F57E5-3D67-4E12-8E35-3466A2CAE638}" type="presOf" srcId="{9838CF5C-F4FB-492A-B79C-A6925FB17B12}" destId="{D46218ED-5E98-409D-B526-3F2470E2FB71}" srcOrd="0" destOrd="0" presId="urn:microsoft.com/office/officeart/2005/8/layout/radial5"/>
    <dgm:cxn modelId="{3BACF8AD-FAAA-4F81-BB70-0737CC6475BC}" type="presOf" srcId="{1BE53772-C633-4243-8222-76B6DBE15D47}" destId="{A26EA095-FE93-488C-8C8F-7C026785AF44}" srcOrd="1" destOrd="0" presId="urn:microsoft.com/office/officeart/2005/8/layout/radial5"/>
    <dgm:cxn modelId="{41D0FEAF-7083-40E1-8EBF-A72844530BAB}" srcId="{438015E4-1EC1-4D56-ABA9-A2F8E3D93404}" destId="{B1CED434-57DC-490A-92D0-C9E6F6821F97}" srcOrd="5" destOrd="0" parTransId="{9BBABBAA-2F13-4A8D-AA6D-F7A38DCCDE87}" sibTransId="{AED163A7-1A93-431E-868B-21A9BFFFD79C}"/>
    <dgm:cxn modelId="{897B9E1C-0B0B-447B-825D-F35E6C572127}" type="presOf" srcId="{0E26EDAF-54C2-49A3-99A5-C399854894A6}" destId="{B079D29F-4EE5-4707-9481-5938BCF23163}" srcOrd="0" destOrd="0" presId="urn:microsoft.com/office/officeart/2005/8/layout/radial5"/>
    <dgm:cxn modelId="{74FAB43D-78AA-44B1-BFD6-DA94C58BA84F}" type="presOf" srcId="{9BBABBAA-2F13-4A8D-AA6D-F7A38DCCDE87}" destId="{D1EE5FF0-5807-4AD5-BDD7-F3BFA1211505}" srcOrd="1" destOrd="0" presId="urn:microsoft.com/office/officeart/2005/8/layout/radial5"/>
    <dgm:cxn modelId="{8B667188-3B45-43F0-9567-88813C91BDAE}" type="presOf" srcId="{9BBABBAA-2F13-4A8D-AA6D-F7A38DCCDE87}" destId="{5D54513F-3465-423A-B4C3-29518B0FCD5D}" srcOrd="0" destOrd="0" presId="urn:microsoft.com/office/officeart/2005/8/layout/radial5"/>
    <dgm:cxn modelId="{5EB0C64D-6815-4DE8-B9EC-68C46A5111F1}" type="presOf" srcId="{1BE53772-C633-4243-8222-76B6DBE15D47}" destId="{13F8FBDB-92E3-489D-9FE6-2EB77493A346}" srcOrd="0" destOrd="0" presId="urn:microsoft.com/office/officeart/2005/8/layout/radial5"/>
    <dgm:cxn modelId="{DB609A90-0CF2-4DF8-963C-CB3876B94BE1}" type="presOf" srcId="{B1CED434-57DC-490A-92D0-C9E6F6821F97}" destId="{09D6864C-BAAC-4650-870D-0A8E4F21A458}" srcOrd="0" destOrd="0" presId="urn:microsoft.com/office/officeart/2005/8/layout/radial5"/>
    <dgm:cxn modelId="{F1258D1E-ACCF-434E-872C-1BD220B47452}" type="presOf" srcId="{71E937F9-1F40-4374-92A9-92890C270E36}" destId="{888AFA5C-83DF-4825-AA7D-802D6D7967F9}" srcOrd="0" destOrd="0" presId="urn:microsoft.com/office/officeart/2005/8/layout/radial5"/>
    <dgm:cxn modelId="{9306295A-56B7-44FA-9864-ABCBD40141D9}" type="presOf" srcId="{438015E4-1EC1-4D56-ABA9-A2F8E3D93404}" destId="{4FFE1588-85C5-493F-AA56-E6A450DB2105}" srcOrd="0" destOrd="0" presId="urn:microsoft.com/office/officeart/2005/8/layout/radial5"/>
    <dgm:cxn modelId="{98DCFA2A-4485-4821-B961-FFBA668FF130}" type="presOf" srcId="{2B3951E8-EE5D-41EC-A66D-DB4562F8B580}" destId="{A33391E7-DACE-4121-AF8C-CCCCF7A5CB9F}" srcOrd="0" destOrd="0" presId="urn:microsoft.com/office/officeart/2005/8/layout/radial5"/>
    <dgm:cxn modelId="{196D4883-A41A-473B-9B1C-70D32E4F01F8}" type="presOf" srcId="{E2FC226E-876E-4F9E-A263-0BCC8FB70B5D}" destId="{3C65A6EA-1347-4B94-B037-C57CEBA59C86}" srcOrd="0" destOrd="0" presId="urn:microsoft.com/office/officeart/2005/8/layout/radial5"/>
    <dgm:cxn modelId="{4652E0E4-3FA0-4CB8-BAF4-2445A0A93850}" type="presOf" srcId="{ABB69D1A-9387-4BB4-B5DC-CA70148840E8}" destId="{13997F32-28F4-4CCD-AF1E-A5E999E67A79}" srcOrd="0" destOrd="0" presId="urn:microsoft.com/office/officeart/2005/8/layout/radial5"/>
    <dgm:cxn modelId="{634BFBAF-B0F0-4FC1-B9F5-38D2EE884E7D}" type="presOf" srcId="{986733A8-5001-4E8A-9234-A7835B2B328A}" destId="{522E825E-E468-4F43-B707-ADC9667889FE}" srcOrd="0" destOrd="0" presId="urn:microsoft.com/office/officeart/2005/8/layout/radial5"/>
    <dgm:cxn modelId="{9066D68E-1716-460C-A4EB-E99999D9DC48}" type="presOf" srcId="{D3CE3EDD-BE00-4674-A595-1D6DAB7D8D19}" destId="{1BCEE061-C323-441D-A526-5F63A007E6E2}" srcOrd="0" destOrd="0" presId="urn:microsoft.com/office/officeart/2005/8/layout/radial5"/>
    <dgm:cxn modelId="{758B4708-FD2D-40C1-B611-9A78D8E5A88A}" type="presOf" srcId="{ADFCFB1C-E16E-4BBF-AD17-8D85D1918EC8}" destId="{16BB7B43-041F-4130-AFEB-7911D84A2B51}" srcOrd="1" destOrd="0" presId="urn:microsoft.com/office/officeart/2005/8/layout/radial5"/>
    <dgm:cxn modelId="{86B1FA0F-F7F0-4E8F-81D6-304E9124DEE6}" type="presOf" srcId="{ADFCFB1C-E16E-4BBF-AD17-8D85D1918EC8}" destId="{284AADE0-A36E-45A4-8482-82E5FAD5AF58}" srcOrd="0" destOrd="0" presId="urn:microsoft.com/office/officeart/2005/8/layout/radial5"/>
    <dgm:cxn modelId="{0F2DD183-68DD-40A6-ACCA-86672181FC2B}" type="presOf" srcId="{ABB69D1A-9387-4BB4-B5DC-CA70148840E8}" destId="{F87246C3-FF5F-478E-84AE-37585563EFA0}" srcOrd="1" destOrd="0" presId="urn:microsoft.com/office/officeart/2005/8/layout/radial5"/>
    <dgm:cxn modelId="{BC7847D2-C15F-458B-ABD7-71261D343C35}" srcId="{9838CF5C-F4FB-492A-B79C-A6925FB17B12}" destId="{438015E4-1EC1-4D56-ABA9-A2F8E3D93404}" srcOrd="0" destOrd="0" parTransId="{39C98EA2-4065-4164-868A-76800E2DEF4F}" sibTransId="{E285B818-4491-4B4B-9248-BCE4F9737D48}"/>
    <dgm:cxn modelId="{53F37578-EF60-479B-81E1-5C4502DD3387}" srcId="{438015E4-1EC1-4D56-ABA9-A2F8E3D93404}" destId="{0E26EDAF-54C2-49A3-99A5-C399854894A6}" srcOrd="3" destOrd="0" parTransId="{ABB69D1A-9387-4BB4-B5DC-CA70148840E8}" sibTransId="{E6721194-39CA-451C-9772-7A4F489A2A2F}"/>
    <dgm:cxn modelId="{63E1CB61-EB3B-429F-B608-9C13C42094E8}" type="presOf" srcId="{4D39EBE9-6677-454F-B2D9-C99474D2FCA1}" destId="{CA34A4AD-8A51-4AD5-853F-7BC5C8EE75EA}" srcOrd="1" destOrd="0" presId="urn:microsoft.com/office/officeart/2005/8/layout/radial5"/>
    <dgm:cxn modelId="{11F76B2B-7A4C-4B8D-B33D-19582EF30C87}" srcId="{438015E4-1EC1-4D56-ABA9-A2F8E3D93404}" destId="{E2FC226E-876E-4F9E-A263-0BCC8FB70B5D}" srcOrd="0" destOrd="0" parTransId="{ADFCFB1C-E16E-4BBF-AD17-8D85D1918EC8}" sibTransId="{4C560F87-8B22-495B-8D7B-8DD0E834BB01}"/>
    <dgm:cxn modelId="{374E53E6-CAA0-413F-9212-837471652BBA}" srcId="{438015E4-1EC1-4D56-ABA9-A2F8E3D93404}" destId="{986733A8-5001-4E8A-9234-A7835B2B328A}" srcOrd="2" destOrd="0" parTransId="{4D39EBE9-6677-454F-B2D9-C99474D2FCA1}" sibTransId="{8216FD52-9C70-4493-9601-6522F1D95BA4}"/>
    <dgm:cxn modelId="{C4D3D2FD-439E-4E8A-8122-F325E63E49C0}" srcId="{438015E4-1EC1-4D56-ABA9-A2F8E3D93404}" destId="{D3CE3EDD-BE00-4674-A595-1D6DAB7D8D19}" srcOrd="1" destOrd="0" parTransId="{1BE53772-C633-4243-8222-76B6DBE15D47}" sibTransId="{E3D2A799-441A-4705-AF85-0168134ABFD6}"/>
    <dgm:cxn modelId="{EDFCD56F-AC87-40DA-84D2-291451080D55}" srcId="{438015E4-1EC1-4D56-ABA9-A2F8E3D93404}" destId="{71E937F9-1F40-4374-92A9-92890C270E36}" srcOrd="4" destOrd="0" parTransId="{2B3951E8-EE5D-41EC-A66D-DB4562F8B580}" sibTransId="{AA973166-706F-4517-BD25-F47F65ECF97F}"/>
    <dgm:cxn modelId="{F1C73E01-18D0-435B-85EB-F7447253EF68}" type="presOf" srcId="{4D39EBE9-6677-454F-B2D9-C99474D2FCA1}" destId="{7921BA40-B492-4B23-8ACB-13F235FBE81F}" srcOrd="0" destOrd="0" presId="urn:microsoft.com/office/officeart/2005/8/layout/radial5"/>
    <dgm:cxn modelId="{B41C0535-2721-410F-9729-003507145F34}" type="presParOf" srcId="{D46218ED-5E98-409D-B526-3F2470E2FB71}" destId="{4FFE1588-85C5-493F-AA56-E6A450DB2105}" srcOrd="0" destOrd="0" presId="urn:microsoft.com/office/officeart/2005/8/layout/radial5"/>
    <dgm:cxn modelId="{C7935B0D-51D9-4DF5-915C-B9DEFC45466C}" type="presParOf" srcId="{D46218ED-5E98-409D-B526-3F2470E2FB71}" destId="{284AADE0-A36E-45A4-8482-82E5FAD5AF58}" srcOrd="1" destOrd="0" presId="urn:microsoft.com/office/officeart/2005/8/layout/radial5"/>
    <dgm:cxn modelId="{B365D1D1-4751-4BDE-A649-299695CA65EA}" type="presParOf" srcId="{284AADE0-A36E-45A4-8482-82E5FAD5AF58}" destId="{16BB7B43-041F-4130-AFEB-7911D84A2B51}" srcOrd="0" destOrd="0" presId="urn:microsoft.com/office/officeart/2005/8/layout/radial5"/>
    <dgm:cxn modelId="{4E97C839-D03D-4ECB-95B2-E9F8888A4374}" type="presParOf" srcId="{D46218ED-5E98-409D-B526-3F2470E2FB71}" destId="{3C65A6EA-1347-4B94-B037-C57CEBA59C86}" srcOrd="2" destOrd="0" presId="urn:microsoft.com/office/officeart/2005/8/layout/radial5"/>
    <dgm:cxn modelId="{60BFDBC7-ECB7-4592-9119-B338FC6A743A}" type="presParOf" srcId="{D46218ED-5E98-409D-B526-3F2470E2FB71}" destId="{13F8FBDB-92E3-489D-9FE6-2EB77493A346}" srcOrd="3" destOrd="0" presId="urn:microsoft.com/office/officeart/2005/8/layout/radial5"/>
    <dgm:cxn modelId="{43A88ACE-2E8D-4131-BE32-D42315CBA78D}" type="presParOf" srcId="{13F8FBDB-92E3-489D-9FE6-2EB77493A346}" destId="{A26EA095-FE93-488C-8C8F-7C026785AF44}" srcOrd="0" destOrd="0" presId="urn:microsoft.com/office/officeart/2005/8/layout/radial5"/>
    <dgm:cxn modelId="{13124DD8-B06E-433A-87E5-A4D05A7FF7A8}" type="presParOf" srcId="{D46218ED-5E98-409D-B526-3F2470E2FB71}" destId="{1BCEE061-C323-441D-A526-5F63A007E6E2}" srcOrd="4" destOrd="0" presId="urn:microsoft.com/office/officeart/2005/8/layout/radial5"/>
    <dgm:cxn modelId="{6C92D2E4-CBA8-437D-A187-E5BFFA132996}" type="presParOf" srcId="{D46218ED-5E98-409D-B526-3F2470E2FB71}" destId="{7921BA40-B492-4B23-8ACB-13F235FBE81F}" srcOrd="5" destOrd="0" presId="urn:microsoft.com/office/officeart/2005/8/layout/radial5"/>
    <dgm:cxn modelId="{6DD67B0D-D449-4A64-9D8E-11D86E7C70F2}" type="presParOf" srcId="{7921BA40-B492-4B23-8ACB-13F235FBE81F}" destId="{CA34A4AD-8A51-4AD5-853F-7BC5C8EE75EA}" srcOrd="0" destOrd="0" presId="urn:microsoft.com/office/officeart/2005/8/layout/radial5"/>
    <dgm:cxn modelId="{41625112-ED5B-4A76-8C32-AB6534D145D0}" type="presParOf" srcId="{D46218ED-5E98-409D-B526-3F2470E2FB71}" destId="{522E825E-E468-4F43-B707-ADC9667889FE}" srcOrd="6" destOrd="0" presId="urn:microsoft.com/office/officeart/2005/8/layout/radial5"/>
    <dgm:cxn modelId="{BF794119-324C-4F78-95D7-A7FA40588AB0}" type="presParOf" srcId="{D46218ED-5E98-409D-B526-3F2470E2FB71}" destId="{13997F32-28F4-4CCD-AF1E-A5E999E67A79}" srcOrd="7" destOrd="0" presId="urn:microsoft.com/office/officeart/2005/8/layout/radial5"/>
    <dgm:cxn modelId="{B8A46AFD-BEFD-4890-8FAF-79BC6C29A699}" type="presParOf" srcId="{13997F32-28F4-4CCD-AF1E-A5E999E67A79}" destId="{F87246C3-FF5F-478E-84AE-37585563EFA0}" srcOrd="0" destOrd="0" presId="urn:microsoft.com/office/officeart/2005/8/layout/radial5"/>
    <dgm:cxn modelId="{35F2C117-664D-48EE-8048-1C8FD827A5E0}" type="presParOf" srcId="{D46218ED-5E98-409D-B526-3F2470E2FB71}" destId="{B079D29F-4EE5-4707-9481-5938BCF23163}" srcOrd="8" destOrd="0" presId="urn:microsoft.com/office/officeart/2005/8/layout/radial5"/>
    <dgm:cxn modelId="{5D9BC468-F6EA-4647-A721-3F4E6CCB93D4}" type="presParOf" srcId="{D46218ED-5E98-409D-B526-3F2470E2FB71}" destId="{A33391E7-DACE-4121-AF8C-CCCCF7A5CB9F}" srcOrd="9" destOrd="0" presId="urn:microsoft.com/office/officeart/2005/8/layout/radial5"/>
    <dgm:cxn modelId="{B53514F6-3299-4323-AE77-80D8A34352F8}" type="presParOf" srcId="{A33391E7-DACE-4121-AF8C-CCCCF7A5CB9F}" destId="{53DA5279-B3D9-4471-B793-9DE2EC10C9E3}" srcOrd="0" destOrd="0" presId="urn:microsoft.com/office/officeart/2005/8/layout/radial5"/>
    <dgm:cxn modelId="{F22684C8-8D00-47FC-B14F-16E3D1445631}" type="presParOf" srcId="{D46218ED-5E98-409D-B526-3F2470E2FB71}" destId="{888AFA5C-83DF-4825-AA7D-802D6D7967F9}" srcOrd="10" destOrd="0" presId="urn:microsoft.com/office/officeart/2005/8/layout/radial5"/>
    <dgm:cxn modelId="{5F3C3509-E1D2-4E0D-A91E-3F2BAED4C107}" type="presParOf" srcId="{D46218ED-5E98-409D-B526-3F2470E2FB71}" destId="{5D54513F-3465-423A-B4C3-29518B0FCD5D}" srcOrd="11" destOrd="0" presId="urn:microsoft.com/office/officeart/2005/8/layout/radial5"/>
    <dgm:cxn modelId="{96A9D0C2-7E1C-414D-BC4C-B41DB57873D6}" type="presParOf" srcId="{5D54513F-3465-423A-B4C3-29518B0FCD5D}" destId="{D1EE5FF0-5807-4AD5-BDD7-F3BFA1211505}" srcOrd="0" destOrd="0" presId="urn:microsoft.com/office/officeart/2005/8/layout/radial5"/>
    <dgm:cxn modelId="{E7B2A9A8-49B4-4864-948A-058D38A03A0A}" type="presParOf" srcId="{D46218ED-5E98-409D-B526-3F2470E2FB71}" destId="{09D6864C-BAAC-4650-870D-0A8E4F21A45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E1588-85C5-493F-AA56-E6A450DB2105}">
      <dsp:nvSpPr>
        <dsp:cNvPr id="0" name=""/>
        <dsp:cNvSpPr/>
      </dsp:nvSpPr>
      <dsp:spPr>
        <a:xfrm>
          <a:off x="4575258" y="1948451"/>
          <a:ext cx="1650682" cy="157692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Экология</a:t>
          </a:r>
          <a:endParaRPr lang="ru-RU" sz="2000" kern="1200" dirty="0"/>
        </a:p>
      </dsp:txBody>
      <dsp:txXfrm>
        <a:off x="4816995" y="2179386"/>
        <a:ext cx="1167208" cy="1115051"/>
      </dsp:txXfrm>
    </dsp:sp>
    <dsp:sp modelId="{284AADE0-A36E-45A4-8482-82E5FAD5AF58}">
      <dsp:nvSpPr>
        <dsp:cNvPr id="0" name=""/>
        <dsp:cNvSpPr/>
      </dsp:nvSpPr>
      <dsp:spPr>
        <a:xfrm rot="16200000">
          <a:off x="5266473" y="1458207"/>
          <a:ext cx="268252" cy="4895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06711" y="1596352"/>
        <a:ext cx="187776" cy="293720"/>
      </dsp:txXfrm>
    </dsp:sp>
    <dsp:sp modelId="{3C65A6EA-1347-4B94-B037-C57CEBA59C86}">
      <dsp:nvSpPr>
        <dsp:cNvPr id="0" name=""/>
        <dsp:cNvSpPr/>
      </dsp:nvSpPr>
      <dsp:spPr>
        <a:xfrm>
          <a:off x="4680695" y="2506"/>
          <a:ext cx="1439808" cy="14398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Здоровье</a:t>
          </a:r>
          <a:endParaRPr lang="ru-RU" sz="1800" kern="1200" dirty="0"/>
        </a:p>
      </dsp:txBody>
      <dsp:txXfrm>
        <a:off x="4891550" y="213361"/>
        <a:ext cx="1018098" cy="1018098"/>
      </dsp:txXfrm>
    </dsp:sp>
    <dsp:sp modelId="{13F8FBDB-92E3-489D-9FE6-2EB77493A346}">
      <dsp:nvSpPr>
        <dsp:cNvPr id="0" name=""/>
        <dsp:cNvSpPr/>
      </dsp:nvSpPr>
      <dsp:spPr>
        <a:xfrm rot="19800000">
          <a:off x="6181212" y="1968177"/>
          <a:ext cx="253848" cy="4895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186313" y="2085123"/>
        <a:ext cx="177694" cy="293720"/>
      </dsp:txXfrm>
    </dsp:sp>
    <dsp:sp modelId="{1BCEE061-C323-441D-A526-5F63A007E6E2}">
      <dsp:nvSpPr>
        <dsp:cNvPr id="0" name=""/>
        <dsp:cNvSpPr/>
      </dsp:nvSpPr>
      <dsp:spPr>
        <a:xfrm>
          <a:off x="6425305" y="1009757"/>
          <a:ext cx="1439808" cy="1439808"/>
        </a:xfrm>
        <a:prstGeom prst="ellipse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Среда обитания человека</a:t>
          </a:r>
          <a:endParaRPr lang="ru-RU" sz="1800" kern="1200" dirty="0"/>
        </a:p>
      </dsp:txBody>
      <dsp:txXfrm>
        <a:off x="6636160" y="1220612"/>
        <a:ext cx="1018098" cy="1018098"/>
      </dsp:txXfrm>
    </dsp:sp>
    <dsp:sp modelId="{7921BA40-B492-4B23-8ACB-13F235FBE81F}">
      <dsp:nvSpPr>
        <dsp:cNvPr id="0" name=""/>
        <dsp:cNvSpPr/>
      </dsp:nvSpPr>
      <dsp:spPr>
        <a:xfrm rot="1800000">
          <a:off x="6181212" y="3016111"/>
          <a:ext cx="253848" cy="4895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186313" y="3094980"/>
        <a:ext cx="177694" cy="293720"/>
      </dsp:txXfrm>
    </dsp:sp>
    <dsp:sp modelId="{522E825E-E468-4F43-B707-ADC9667889FE}">
      <dsp:nvSpPr>
        <dsp:cNvPr id="0" name=""/>
        <dsp:cNvSpPr/>
      </dsp:nvSpPr>
      <dsp:spPr>
        <a:xfrm>
          <a:off x="6425305" y="3024258"/>
          <a:ext cx="1439808" cy="1439808"/>
        </a:xfrm>
        <a:prstGeom prst="ellipse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Среда обитания живых организмов</a:t>
          </a:r>
          <a:endParaRPr lang="ru-RU" sz="1800" kern="1200" dirty="0"/>
        </a:p>
      </dsp:txBody>
      <dsp:txXfrm>
        <a:off x="6636160" y="3235113"/>
        <a:ext cx="1018098" cy="1018098"/>
      </dsp:txXfrm>
    </dsp:sp>
    <dsp:sp modelId="{13997F32-28F4-4CCD-AF1E-A5E999E67A79}">
      <dsp:nvSpPr>
        <dsp:cNvPr id="0" name=""/>
        <dsp:cNvSpPr/>
      </dsp:nvSpPr>
      <dsp:spPr>
        <a:xfrm rot="5400000">
          <a:off x="5266473" y="3526081"/>
          <a:ext cx="268252" cy="4895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58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06711" y="3583750"/>
        <a:ext cx="187776" cy="293720"/>
      </dsp:txXfrm>
    </dsp:sp>
    <dsp:sp modelId="{B079D29F-4EE5-4707-9481-5938BCF23163}">
      <dsp:nvSpPr>
        <dsp:cNvPr id="0" name=""/>
        <dsp:cNvSpPr/>
      </dsp:nvSpPr>
      <dsp:spPr>
        <a:xfrm>
          <a:off x="4680695" y="4031509"/>
          <a:ext cx="1439808" cy="1439808"/>
        </a:xfrm>
        <a:prstGeom prst="ellipse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58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Загрязнения</a:t>
          </a:r>
          <a:endParaRPr lang="ru-RU" sz="1800" kern="1200" dirty="0"/>
        </a:p>
      </dsp:txBody>
      <dsp:txXfrm>
        <a:off x="4891550" y="4242364"/>
        <a:ext cx="1018098" cy="1018098"/>
      </dsp:txXfrm>
    </dsp:sp>
    <dsp:sp modelId="{A33391E7-DACE-4121-AF8C-CCCCF7A5CB9F}">
      <dsp:nvSpPr>
        <dsp:cNvPr id="0" name=""/>
        <dsp:cNvSpPr/>
      </dsp:nvSpPr>
      <dsp:spPr>
        <a:xfrm rot="9000000">
          <a:off x="4366138" y="3016111"/>
          <a:ext cx="253848" cy="4895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1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437191" y="3094980"/>
        <a:ext cx="177694" cy="293720"/>
      </dsp:txXfrm>
    </dsp:sp>
    <dsp:sp modelId="{888AFA5C-83DF-4825-AA7D-802D6D7967F9}">
      <dsp:nvSpPr>
        <dsp:cNvPr id="0" name=""/>
        <dsp:cNvSpPr/>
      </dsp:nvSpPr>
      <dsp:spPr>
        <a:xfrm>
          <a:off x="2936086" y="3024258"/>
          <a:ext cx="1439808" cy="1439808"/>
        </a:xfrm>
        <a:prstGeom prst="ellipse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1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Природа</a:t>
          </a:r>
          <a:endParaRPr lang="ru-RU" sz="1900" kern="1200" dirty="0"/>
        </a:p>
      </dsp:txBody>
      <dsp:txXfrm>
        <a:off x="3146941" y="3235113"/>
        <a:ext cx="1018098" cy="1018098"/>
      </dsp:txXfrm>
    </dsp:sp>
    <dsp:sp modelId="{5D54513F-3465-423A-B4C3-29518B0FCD5D}">
      <dsp:nvSpPr>
        <dsp:cNvPr id="0" name=""/>
        <dsp:cNvSpPr/>
      </dsp:nvSpPr>
      <dsp:spPr>
        <a:xfrm rot="12600000">
          <a:off x="4366138" y="1968177"/>
          <a:ext cx="253848" cy="4895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437191" y="2085123"/>
        <a:ext cx="177694" cy="293720"/>
      </dsp:txXfrm>
    </dsp:sp>
    <dsp:sp modelId="{09D6864C-BAAC-4650-870D-0A8E4F21A458}">
      <dsp:nvSpPr>
        <dsp:cNvPr id="0" name=""/>
        <dsp:cNvSpPr/>
      </dsp:nvSpPr>
      <dsp:spPr>
        <a:xfrm>
          <a:off x="2936086" y="1009757"/>
          <a:ext cx="1439808" cy="1439808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Чистота воздуха, природы</a:t>
          </a:r>
          <a:endParaRPr lang="ru-RU" sz="1900" kern="1200" dirty="0"/>
        </a:p>
      </dsp:txBody>
      <dsp:txXfrm>
        <a:off x="3146941" y="1220612"/>
        <a:ext cx="1018098" cy="1018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3861048"/>
            <a:ext cx="6480720" cy="57606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492896"/>
            <a:ext cx="6480720" cy="792088"/>
          </a:xfrm>
          <a:prstGeom prst="rect">
            <a:avLst/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Экология — наука о доме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992888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Подготовила: Мохова Наталья Андреевна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908720"/>
            <a:ext cx="7560840" cy="252028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b="1" dirty="0" smtClean="0"/>
              <a:t>Экология</a:t>
            </a:r>
            <a:r>
              <a:rPr lang="ru-RU" dirty="0" smtClean="0"/>
              <a:t> – это наука,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изучающая условия существования живых организмов, взаимоотношения между живыми организмами и средой их обитания</a:t>
            </a:r>
            <a:endParaRPr lang="ru-RU" dirty="0"/>
          </a:p>
        </p:txBody>
      </p:sp>
      <p:pic>
        <p:nvPicPr>
          <p:cNvPr id="1026" name="Picture 2" descr="C:\Users\User\Desktop\Презентация\865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17032"/>
            <a:ext cx="5760640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980728"/>
            <a:ext cx="7704856" cy="20882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Все существа на Земле живут не сами по себе, а во взаимодействии друг с другом и со средой, которая их окружает. Эти-то взаимодействия и изучает экология. </a:t>
            </a:r>
            <a:endParaRPr lang="ru-RU" dirty="0"/>
          </a:p>
        </p:txBody>
      </p:sp>
      <p:pic>
        <p:nvPicPr>
          <p:cNvPr id="2051" name="Picture 3" descr="C:\Users\User\Desktop\Презентация\i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212976"/>
            <a:ext cx="3096344" cy="2088232"/>
          </a:xfrm>
          <a:prstGeom prst="rect">
            <a:avLst/>
          </a:prstGeom>
          <a:noFill/>
        </p:spPr>
      </p:pic>
      <p:pic>
        <p:nvPicPr>
          <p:cNvPr id="2052" name="Picture 4" descr="C:\Users\User\Desktop\Презентация\i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3360" y="4509120"/>
            <a:ext cx="3010808" cy="2113706"/>
          </a:xfrm>
          <a:prstGeom prst="rect">
            <a:avLst/>
          </a:prstGeom>
          <a:noFill/>
        </p:spPr>
      </p:pic>
      <p:pic>
        <p:nvPicPr>
          <p:cNvPr id="2053" name="Picture 5" descr="C:\Users\User\Desktop\Презентация\i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212976"/>
            <a:ext cx="3024336" cy="208793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476672"/>
            <a:ext cx="5544616" cy="72008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экологии относятся: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900608" y="1196752"/>
          <a:ext cx="10801200" cy="547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8064896" cy="864096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экологические законы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Все связано со всем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 algn="r">
              <a:spcBef>
                <a:spcPts val="0"/>
              </a:spcBef>
              <a:buNone/>
            </a:pPr>
            <a:endParaRPr lang="ru-RU" dirty="0" smtClean="0"/>
          </a:p>
          <a:p>
            <a:pPr algn="r"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Все должно куда-то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   деваться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 algn="r">
              <a:spcBef>
                <a:spcPts val="0"/>
              </a:spcBef>
              <a:buNone/>
            </a:pPr>
            <a:endParaRPr lang="ru-RU" dirty="0" smtClean="0"/>
          </a:p>
          <a:p>
            <a:pPr algn="r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3074" name="Picture 2" descr="C:\Users\User\Desktop\Презентация\216735205_118991a97e627f54d604f5f02d6ada4d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3312368" cy="2741213"/>
          </a:xfrm>
          <a:prstGeom prst="rect">
            <a:avLst/>
          </a:prstGeom>
          <a:noFill/>
        </p:spPr>
      </p:pic>
      <p:pic>
        <p:nvPicPr>
          <p:cNvPr id="3075" name="Picture 3" descr="C:\Users\User\Desktop\Презентация\i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3556525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Ничто не дается даром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 algn="r">
              <a:spcBef>
                <a:spcPts val="0"/>
              </a:spcBef>
              <a:buNone/>
            </a:pPr>
            <a:endParaRPr lang="ru-RU" dirty="0" smtClean="0"/>
          </a:p>
          <a:p>
            <a:pPr algn="r">
              <a:spcBef>
                <a:spcPts val="0"/>
              </a:spcBef>
              <a:buNone/>
            </a:pPr>
            <a:r>
              <a:rPr lang="ru-RU" dirty="0" smtClean="0"/>
              <a:t>Природа знает лучше</a:t>
            </a:r>
            <a:endParaRPr lang="ru-RU" dirty="0"/>
          </a:p>
        </p:txBody>
      </p:sp>
      <p:pic>
        <p:nvPicPr>
          <p:cNvPr id="4098" name="Picture 2" descr="C:\Users\User\Desktop\Презентация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836712"/>
            <a:ext cx="4002640" cy="2664296"/>
          </a:xfrm>
          <a:prstGeom prst="rect">
            <a:avLst/>
          </a:prstGeom>
          <a:noFill/>
        </p:spPr>
      </p:pic>
      <p:pic>
        <p:nvPicPr>
          <p:cNvPr id="4099" name="Picture 3" descr="C:\Users\User\Desktop\Презентация\i (1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4037137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764704"/>
            <a:ext cx="8136904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того чтобы сохранить природу нужно: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Делать кормушки для птиц</a:t>
            </a:r>
          </a:p>
          <a:p>
            <a:pPr algn="ctr"/>
            <a:r>
              <a:rPr lang="ru-RU" dirty="0" smtClean="0"/>
              <a:t>Сортировать мусор</a:t>
            </a:r>
          </a:p>
        </p:txBody>
      </p:sp>
      <p:pic>
        <p:nvPicPr>
          <p:cNvPr id="6146" name="Picture 2" descr="C:\Users\User\Desktop\Презентация\i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12976"/>
            <a:ext cx="2533650" cy="2047875"/>
          </a:xfrm>
          <a:prstGeom prst="rect">
            <a:avLst/>
          </a:prstGeom>
          <a:noFill/>
        </p:spPr>
      </p:pic>
      <p:pic>
        <p:nvPicPr>
          <p:cNvPr id="6147" name="Picture 3" descr="C:\Users\User\Desktop\Презентация\i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509120"/>
            <a:ext cx="2520279" cy="1990989"/>
          </a:xfrm>
          <a:prstGeom prst="rect">
            <a:avLst/>
          </a:prstGeom>
          <a:noFill/>
        </p:spPr>
      </p:pic>
      <p:pic>
        <p:nvPicPr>
          <p:cNvPr id="6149" name="Picture 5" descr="C:\Users\User\Desktop\Презентация\i (1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284984"/>
            <a:ext cx="2520280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ctr"/>
            <a:r>
              <a:rPr lang="ru-RU" dirty="0" smtClean="0"/>
              <a:t>Собирать мусор</a:t>
            </a:r>
          </a:p>
          <a:p>
            <a:pPr algn="ctr"/>
            <a:r>
              <a:rPr lang="ru-RU" dirty="0" smtClean="0"/>
              <a:t>Сажать деревья</a:t>
            </a:r>
          </a:p>
          <a:p>
            <a:pPr algn="ctr"/>
            <a:r>
              <a:rPr lang="ru-RU" dirty="0" smtClean="0"/>
              <a:t>Собирать и сдавать макулатуру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Picture 4" descr="C:\Users\User\Desktop\Презентация\i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20888"/>
            <a:ext cx="2520280" cy="2088232"/>
          </a:xfrm>
          <a:prstGeom prst="rect">
            <a:avLst/>
          </a:prstGeom>
          <a:noFill/>
        </p:spPr>
      </p:pic>
      <p:pic>
        <p:nvPicPr>
          <p:cNvPr id="7170" name="Picture 2" descr="C:\Users\User\Desktop\Презентация\i (1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2520280" cy="2088232"/>
          </a:xfrm>
          <a:prstGeom prst="rect">
            <a:avLst/>
          </a:prstGeom>
          <a:noFill/>
        </p:spPr>
      </p:pic>
      <p:pic>
        <p:nvPicPr>
          <p:cNvPr id="7171" name="Picture 3" descr="C:\Users\User\Desktop\Презентация\i (2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420888"/>
            <a:ext cx="2592288" cy="2088232"/>
          </a:xfrm>
          <a:prstGeom prst="rect">
            <a:avLst/>
          </a:prstGeom>
          <a:noFill/>
        </p:spPr>
      </p:pic>
      <p:pic>
        <p:nvPicPr>
          <p:cNvPr id="7172" name="Picture 4" descr="C:\Users\User\Desktop\Презентация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941168"/>
            <a:ext cx="5045816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476672"/>
            <a:ext cx="6912768" cy="3240360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Природа наш дом и все в нем взаимосвязано.</a:t>
            </a:r>
            <a:br>
              <a:rPr lang="ru-RU" dirty="0" smtClean="0"/>
            </a:br>
            <a:r>
              <a:rPr lang="ru-RU" dirty="0" smtClean="0"/>
              <a:t>Чтобы не нарушать природное равновесие нужно беречь и охранять природу</a:t>
            </a:r>
            <a:endParaRPr lang="ru-RU" dirty="0"/>
          </a:p>
        </p:txBody>
      </p:sp>
      <p:pic>
        <p:nvPicPr>
          <p:cNvPr id="5122" name="Picture 2" descr="C:\Users\User\Desktop\Презентация\i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930573"/>
            <a:ext cx="5832648" cy="266677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123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   Экология — наука о доме</vt:lpstr>
      <vt:lpstr>Презентация PowerPoint</vt:lpstr>
      <vt:lpstr>Презентация PowerPoint</vt:lpstr>
      <vt:lpstr>К экологии относятся:</vt:lpstr>
      <vt:lpstr>Основные экологические законы</vt:lpstr>
      <vt:lpstr>Презентация PowerPoint</vt:lpstr>
      <vt:lpstr>Для того чтобы сохранить природу нужно:</vt:lpstr>
      <vt:lpstr>Презентация PowerPoint</vt:lpstr>
      <vt:lpstr>   Природа наш дом и все в нем взаимосвязано. Чтобы не нарушать природное равновесие нужно беречь и охранять природу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— наука о доме</dc:title>
  <dc:creator>User</dc:creator>
  <cp:lastModifiedBy>User</cp:lastModifiedBy>
  <cp:revision>11</cp:revision>
  <dcterms:created xsi:type="dcterms:W3CDTF">2017-04-22T06:58:46Z</dcterms:created>
  <dcterms:modified xsi:type="dcterms:W3CDTF">2017-05-01T17:12:46Z</dcterms:modified>
</cp:coreProperties>
</file>